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660DF-B2A8-E147-BB87-1D2CDAB20A36}" v="67" dt="2025-05-13T09:34:03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72"/>
  </p:normalViewPr>
  <p:slideViewPr>
    <p:cSldViewPr snapToGrid="0">
      <p:cViewPr varScale="1">
        <p:scale>
          <a:sx n="112" d="100"/>
          <a:sy n="112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453-DE51-A74D-3EEB-29CF9BA1C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2A4F4-CCDA-6A30-A01F-3D6E2291E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465C1-4C38-9883-A1C4-21471C68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512F8-C0A4-0B21-BF55-1E7282D6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6FC0-D7D5-4DAC-F163-F3397F86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87E5-0BA4-D108-6D7B-6585B793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98A3E-F27C-F3B0-D624-547012B7D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B31DE-5553-8A07-CDAC-AC05432A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078D9-24B1-B7A5-57BB-A23462A7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F6CA-4116-A4FD-435C-23995C1A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5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3F273-EFDB-FE4D-3A35-99A7B8C8E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55608-1EC6-4832-CE07-606C173D0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D1579-C9D7-F098-28A0-1CAB8F84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60F5-D6E9-101E-0AB9-B298C1BF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5F5F-F143-673B-F434-8BF7E032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0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A418-0A37-D657-3FB3-E3F29D3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12AB0-2CCC-B330-F75C-AAD8D2E0A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667F-D671-7AC7-4995-40BB42F3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B84F9-3A38-84A5-FCFE-AA6C0A3A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1882-B066-960E-C9BF-56CD9070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8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4F6E-381C-4CB1-3A05-7B419B7A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48AF5-2FDD-DE2F-1ED9-CE6834D4A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F6175-B57F-FB40-6764-5FFEBA6B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CCD74-99C8-5E09-C032-A702BAED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D1549-5DDE-2607-9BD5-9958B15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B89E-9BEB-EBA9-CD27-D2E267AB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5C8A-75A5-5863-66F8-8F6A2B72F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0B86A-8F68-1EA8-2B4C-6E842CF0F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CE7FD-49E8-DFF5-399A-D44DE72B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57CF-5CB9-D661-DCE9-B89CC0AB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F132-D55A-7685-BB88-9626A7E8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8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3BCF-A04D-F607-618C-FAF227F4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F798D-3625-05B8-AC90-306CAEE0D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8369E-245E-A826-ED28-538011F3E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A548B-9166-E92A-CCC7-5AC4EE21B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95820-542F-A819-32B8-1DE23B84B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6CA12-0011-04DF-A197-E577F5D4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9B0DA-6B6E-92AF-148D-BB01023D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5302B-380D-8D31-E25C-84AFE9C8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6A8F-E355-1A85-2B48-B76A1812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C28ED-179F-A4AE-C26C-C3559D21D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A6739-EF17-BF7A-0296-3BEF8335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F4B64-0C88-E4FB-EE7A-BED94478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3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97E28-F683-D384-2AB0-CFAF802C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0B8F4-F14D-C8AE-6A83-7D117253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8FA7-6D06-B46C-EB36-4C8ADBA1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2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01CD-9BCB-16DD-8CEC-CD29AA93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77DD-66B0-0C7B-3A79-CE95EAB9A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2D135-01B3-E319-2114-4B1CCB5DE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0F0E8-0A99-D5EB-DD77-DC454C8B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51019-0C53-6D3D-F82E-A9547F33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53614-6807-F67C-7E84-F10891CF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3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0759-7B8C-1746-8A75-D8AC1066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BC85A-42BF-32C9-5EF3-ADA102DC8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27DA2-459B-D6BF-8EF3-4FC9E460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7C464-CFBD-5A00-A44F-81BD3CE6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E3B7E-A402-BAFA-711E-5F6464B4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395FC-50C4-2FD8-0077-18F30709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717BAA-00A8-6A37-FD06-88EC09F5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BF33E-8D3D-BFBE-D5BE-70D5436EF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8854-9BAE-3D20-9150-C420A9F3E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D050D4-688E-2041-B714-A2363E3F703A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167B9-2D98-5ACB-53DA-9F268A838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37A5C-6A36-B802-8B63-2F535F4F7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50D64-62D0-F643-8780-D88E48573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micstutorials.com/data-science-for-bioinformatics-a-comprehensive-introduction-to-analyzing-biological-dat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B36C2-C657-516C-8336-4926D815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190" y="5616172"/>
            <a:ext cx="6051236" cy="12418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Presented by – Rishav Kumar Sharma</a:t>
            </a:r>
          </a:p>
        </p:txBody>
      </p:sp>
      <p:pic>
        <p:nvPicPr>
          <p:cNvPr id="28" name="Picture 27" descr="A hand holding a device with gears and icons&#10;&#10;AI-generated content may be incorrect.">
            <a:extLst>
              <a:ext uri="{FF2B5EF4-FFF2-40B4-BE49-F238E27FC236}">
                <a16:creationId xmlns:a16="http://schemas.microsoft.com/office/drawing/2014/main" id="{22A6E8CD-9F6A-7E69-DE03-3EF2B04D0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5" y="8656"/>
            <a:ext cx="6502876" cy="3409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3A298-F121-9A88-A960-B3130A7E3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185" y="3273465"/>
            <a:ext cx="8847640" cy="1701578"/>
          </a:xfrm>
        </p:spPr>
        <p:txBody>
          <a:bodyPr>
            <a:normAutofit/>
          </a:bodyPr>
          <a:lstStyle/>
          <a:p>
            <a:r>
              <a:rPr lang="en-IN" sz="4800" b="1" i="0" dirty="0" err="1">
                <a:solidFill>
                  <a:srgbClr val="FFFFFF"/>
                </a:solidFill>
                <a:effectLst/>
              </a:rPr>
              <a:t>EDA_On_Data_Science_Salaries</a:t>
            </a:r>
            <a:br>
              <a:rPr lang="en-IN" sz="4800" b="0" i="0" dirty="0">
                <a:solidFill>
                  <a:srgbClr val="FFFFFF"/>
                </a:solidFill>
                <a:effectLst/>
                <a:latin typeface="system-ui"/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4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0776F-F356-62D9-C372-6CDF18AA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Size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087DDA-9052-391F-41B3-0607E273F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50306"/>
            <a:ext cx="7225748" cy="37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94F80-94B1-29D8-AB1C-C4BD3E4E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Company size that how many employes can we have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3F3871B-1393-554A-2772-6A703DD77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69016"/>
            <a:ext cx="7225748" cy="39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1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91668-E2E5-5680-0B96-CD0B19D3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No. of Jobs in Country</a:t>
            </a:r>
          </a:p>
        </p:txBody>
      </p:sp>
      <p:pic>
        <p:nvPicPr>
          <p:cNvPr id="5" name="Content Placeholder 4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3F473754-4254-71B7-21E6-A8569D4B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51598"/>
            <a:ext cx="7225748" cy="41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B6F5D-387E-A281-1BEF-4F50DAE5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Job Titles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63D305D-E3FB-FAE7-5F8B-0FCDBDF3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24501"/>
            <a:ext cx="7225748" cy="4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9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DED15-A8E6-81E4-20E2-B80F6D76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Job Titles Most in Demand</a:t>
            </a:r>
          </a:p>
        </p:txBody>
      </p:sp>
      <p:pic>
        <p:nvPicPr>
          <p:cNvPr id="5" name="Content Placeholder 4" descr="A graph with colorful bars and lines&#10;&#10;AI-generated content may be incorrect.">
            <a:extLst>
              <a:ext uri="{FF2B5EF4-FFF2-40B4-BE49-F238E27FC236}">
                <a16:creationId xmlns:a16="http://schemas.microsoft.com/office/drawing/2014/main" id="{B429FA1A-8F44-B22F-9B16-AD6E3F40A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046" y="243840"/>
            <a:ext cx="7225748" cy="3919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45DE1-82AC-3C86-4217-A19A9467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46" y="1483494"/>
            <a:ext cx="7388425" cy="49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5CC3E-EAC7-0498-DDB8-BE2647CA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dirty="0">
                <a:solidFill>
                  <a:srgbClr val="FFFFFF"/>
                </a:solidFill>
              </a:rPr>
              <a:t>U</a:t>
            </a:r>
            <a:r>
              <a:rPr lang="en-US" sz="4000" i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nivariate distribution of data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070710F-1292-8206-B97A-E8C9F225C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288" y="451671"/>
            <a:ext cx="7225748" cy="4100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D0FA-2F3F-7573-203B-511E3C6A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42" y="1355213"/>
            <a:ext cx="7209961" cy="52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7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4FB11-EEEC-DEA8-4201-823BF80C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Bivariate/Multivariate Analysis</a:t>
            </a:r>
            <a:br>
              <a:rPr lang="en-US" sz="22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EF74B-96DA-E752-2AD7-E9BD17F66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B269C-50AA-F6E0-3E0F-3F18B6E2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S</a:t>
            </a: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alary in every year by </a:t>
            </a:r>
            <a:r>
              <a:rPr lang="en-US" sz="3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Exprience_level</a:t>
            </a: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CD95EF7-49D4-D1ED-A575-1C1939894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42566"/>
            <a:ext cx="7225748" cy="41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B5845-213E-F9E6-44CC-22FBF327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Salary in every year by type of employee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58777B01-E6E5-3BA7-06F1-52691AD9F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78694"/>
            <a:ext cx="7225748" cy="41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4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6D5C8-76C8-13D7-DF39-2FED1B69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Salary with type of employee by experience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FAE542-760C-416F-D1B0-BB0EDD2A3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4CC7-2A99-0BBA-07A6-D2E32093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C100BD-BD3C-E2F8-C614-57BFB44AB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24501"/>
            <a:ext cx="7225748" cy="4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32FB6-D68C-5890-BA84-40751018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Salary in every year by remote_ratio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56174811-D671-CCB0-7A70-758362F7E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9AF01-DDB8-F46A-04FE-ACCFDB41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Salary in every year by company size 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06617B32-2633-1FB6-74B8-70B53B2A3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60630"/>
            <a:ext cx="7225748" cy="41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3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16CB-2AE1-E79D-6795-828DA46B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Every Year salary increase</a:t>
            </a:r>
          </a:p>
        </p:txBody>
      </p:sp>
      <p:pic>
        <p:nvPicPr>
          <p:cNvPr id="13" name="Content Placeholder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4DFB8D-396D-0FAB-B207-F505765F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839" y="339902"/>
            <a:ext cx="7772399" cy="474648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E9E22E-12CC-BA2E-F61B-5513AD546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62" y="1092526"/>
            <a:ext cx="7772400" cy="54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5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9BCC-ECAA-4232-BD73-6C11A4CF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91164-529C-4B42-1BBB-C84CE5865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914" y="365125"/>
            <a:ext cx="11217812" cy="17168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3BC44-B9DD-B4F2-29D6-4213DA42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5077"/>
            <a:ext cx="10950526" cy="45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1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able&#10;&#10;AI-generated content may be incorrect.">
            <a:extLst>
              <a:ext uri="{FF2B5EF4-FFF2-40B4-BE49-F238E27FC236}">
                <a16:creationId xmlns:a16="http://schemas.microsoft.com/office/drawing/2014/main" id="{FADE0D86-E05F-6F8E-9E95-CA816F20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8" y="457200"/>
            <a:ext cx="101600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6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AE42D-1ECF-02E7-43EC-CF6F2C3C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Salary depend on exprience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EFDEF-2F48-6768-97FE-03457D3A9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577" y="478712"/>
            <a:ext cx="7666893" cy="1504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42602-38B0-D6B2-3C2A-0271D016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43" y="1983544"/>
            <a:ext cx="7342427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2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189BD-75AA-42DC-BD35-2BDB8321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BFF4CC-7FF3-6040-38E6-F6C867161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260393"/>
            <a:ext cx="7225748" cy="4227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82CD6-3169-85A9-80A6-A669FB15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68" y="2648759"/>
            <a:ext cx="7317335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2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2C5A0-A511-1ADD-09AC-94441065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 Plot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16D778AE-CACD-26D9-E0BC-5F1FBE937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57932"/>
            <a:ext cx="7225748" cy="4245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1FE1A-7281-6030-9AB4-5BD1F57A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7" y="1929043"/>
            <a:ext cx="7225748" cy="47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E063B-E6EF-94BE-387C-8BF59350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0792F6C-4553-E9A4-CBF2-BF7EB1F9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3" y="478712"/>
            <a:ext cx="7687960" cy="55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7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913-C6A3-A94C-0E00-BE50B59F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FB8873-376E-2D9F-19BA-DD83E978E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85978-8180-A73A-5F64-660949F3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Missing Values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A23650-B81D-285A-A67B-F1E68F3C2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C98B0-ADAC-1268-C73A-B4E79B723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/>
              <a:t>Value Based on Data Description</a:t>
            </a:r>
            <a:br>
              <a:rPr lang="en-US" sz="4000" dirty="0"/>
            </a:b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898206-F566-1B9A-543B-86EF7ED6B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487" b="-1"/>
          <a:stretch/>
        </p:blipFill>
        <p:spPr>
          <a:xfrm>
            <a:off x="4810125" y="586854"/>
            <a:ext cx="6554788" cy="5560727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006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3AE4-313B-872F-B8D4-458D27CC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209A00-CEB3-B30B-2256-E21A5A6E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15470"/>
            <a:ext cx="7225748" cy="4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C17FA-F3E6-AB3E-4500-D196A4E7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E1ED2D2-73A6-C5BD-50BA-608170788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415543"/>
            <a:ext cx="7225748" cy="4172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363A-7858-5BDD-AA1B-30A776AA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81" y="2767106"/>
            <a:ext cx="7772400" cy="36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6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ADA4-D0BD-5F68-3A50-429FBD35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Employees in Every Year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FF844CC6-623F-5EFC-F377-E491E310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59337"/>
            <a:ext cx="7225748" cy="37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8F38B-B9E5-7439-4907-3A8D2E6C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Job Ratio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961147-EF91-028A-E960-2B1EEEA6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86434"/>
            <a:ext cx="7225748" cy="36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120</Words>
  <Application>Microsoft Macintosh PowerPoint</Application>
  <PresentationFormat>Widescreen</PresentationFormat>
  <Paragraphs>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system-ui</vt:lpstr>
      <vt:lpstr>Office Theme</vt:lpstr>
      <vt:lpstr>EDA_On_Data_Science_Salaries </vt:lpstr>
      <vt:lpstr>Introduction</vt:lpstr>
      <vt:lpstr>Data Collection</vt:lpstr>
      <vt:lpstr>Missing Values</vt:lpstr>
      <vt:lpstr>Value Based on Data Description </vt:lpstr>
      <vt:lpstr>Data Exploration</vt:lpstr>
      <vt:lpstr>Visualization</vt:lpstr>
      <vt:lpstr>Employees in Every Year</vt:lpstr>
      <vt:lpstr>Job Ratio</vt:lpstr>
      <vt:lpstr>Company Size</vt:lpstr>
      <vt:lpstr>Company size that how many employes can we have</vt:lpstr>
      <vt:lpstr>No. of Jobs in Country</vt:lpstr>
      <vt:lpstr>Job Titles</vt:lpstr>
      <vt:lpstr>Job Titles Most in Demand</vt:lpstr>
      <vt:lpstr>Univariate distribution of data</vt:lpstr>
      <vt:lpstr>Bivariate/Multivariate Analysis </vt:lpstr>
      <vt:lpstr>Salary in every year by Exprience_level</vt:lpstr>
      <vt:lpstr>Salary in every year by type of employee</vt:lpstr>
      <vt:lpstr>Salary with type of employee by experience </vt:lpstr>
      <vt:lpstr>Salary in every year by remote_ratio</vt:lpstr>
      <vt:lpstr>Salary in every year by company size </vt:lpstr>
      <vt:lpstr>Every Year salary increase</vt:lpstr>
      <vt:lpstr>PowerPoint Presentation</vt:lpstr>
      <vt:lpstr>PowerPoint Presentation</vt:lpstr>
      <vt:lpstr>Salary depend on exprience</vt:lpstr>
      <vt:lpstr>Heat Map</vt:lpstr>
      <vt:lpstr>Pair Plot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Rishav Kumar Sharma</dc:creator>
  <cp:lastModifiedBy>Rishav Kumar Sharma</cp:lastModifiedBy>
  <cp:revision>3</cp:revision>
  <dcterms:created xsi:type="dcterms:W3CDTF">2025-05-13T08:41:46Z</dcterms:created>
  <dcterms:modified xsi:type="dcterms:W3CDTF">2025-05-13T09:38:30Z</dcterms:modified>
</cp:coreProperties>
</file>